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sldIdLst>
    <p:sldId id="256" r:id="rId2"/>
    <p:sldId id="258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2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0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2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8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3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4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2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0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0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6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7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FB2D26E-FBAE-45B8-B0F6-80E4ABDEC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3442A66-721F-4552-A3AD-3A2215F0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7EA5288-5BEB-4C44-949A-ED209FE21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03F1F-9488-434D-8B27-D6B3CA83E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223889"/>
            <a:ext cx="2705101" cy="2508139"/>
          </a:xfrm>
        </p:spPr>
        <p:txBody>
          <a:bodyPr>
            <a:normAutofit/>
          </a:bodyPr>
          <a:lstStyle/>
          <a:p>
            <a:r>
              <a:rPr lang="en-US" sz="2200"/>
              <a:t>Forecasting hit and runs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DF110-4354-8240-ABD9-DC1FB982A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2705100" cy="1371601"/>
          </a:xfrm>
        </p:spPr>
        <p:txBody>
          <a:bodyPr>
            <a:normAutofit/>
          </a:bodyPr>
          <a:lstStyle/>
          <a:p>
            <a:r>
              <a:rPr lang="en-US" sz="2000"/>
              <a:t>Ryan Solava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29C99-B379-43C2-86CC-F9D381FDA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6" r="16995" b="-1"/>
          <a:stretch/>
        </p:blipFill>
        <p:spPr>
          <a:xfrm>
            <a:off x="5410200" y="10"/>
            <a:ext cx="67818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2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10150-CB72-D349-8236-B2039B21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49" y="2793206"/>
            <a:ext cx="9486901" cy="127158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8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6315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BAEBE-6414-D74E-86DD-6EA6921DBF42}"/>
              </a:ext>
            </a:extLst>
          </p:cNvPr>
          <p:cNvSpPr txBox="1"/>
          <p:nvPr/>
        </p:nvSpPr>
        <p:spPr>
          <a:xfrm>
            <a:off x="7591425" y="2290225"/>
            <a:ext cx="2500313" cy="2277547"/>
          </a:xfrm>
          <a:prstGeom prst="rect">
            <a:avLst/>
          </a:prstGeom>
          <a:solidFill>
            <a:schemeClr val="tx2"/>
          </a:solidFill>
          <a:ln w="2286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515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Serious injuries due to hit and runs in 2021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11EEA-6597-8444-A7E7-EB66C3C196E1}"/>
              </a:ext>
            </a:extLst>
          </p:cNvPr>
          <p:cNvSpPr txBox="1"/>
          <p:nvPr/>
        </p:nvSpPr>
        <p:spPr>
          <a:xfrm>
            <a:off x="2514599" y="2290226"/>
            <a:ext cx="2500313" cy="2277547"/>
          </a:xfrm>
          <a:prstGeom prst="rect">
            <a:avLst/>
          </a:prstGeom>
          <a:solidFill>
            <a:schemeClr val="tx2"/>
          </a:solidFill>
          <a:ln w="2286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30%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Percentage of crashes that were hit and runs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F34B-5E38-9A43-917A-03014936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78" y="959278"/>
            <a:ext cx="3714872" cy="9925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782D4-776D-874A-BB4A-C2BC1160C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43" r="5523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B158-EC57-3B45-BAE8-024FD5E4D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314" y="1951790"/>
            <a:ext cx="4021552" cy="394693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All crashes from 2017-2021 in Chicago</a:t>
            </a:r>
          </a:p>
          <a:p>
            <a:pPr>
              <a:lnSpc>
                <a:spcPct val="90000"/>
              </a:lnSpc>
            </a:pPr>
            <a:r>
              <a:rPr lang="en-US" dirty="0"/>
              <a:t>Features: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Time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Location (longitude and latitude)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Weather condition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Lighting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Damage, injuries, and similar</a:t>
            </a:r>
          </a:p>
          <a:p>
            <a:pPr>
              <a:lnSpc>
                <a:spcPct val="90000"/>
              </a:lnSpc>
            </a:pPr>
            <a:r>
              <a:rPr lang="en-US" dirty="0"/>
              <a:t>Additionally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Neighborhood locations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Neighborhood median income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070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2A1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F34B-5E38-9A43-917A-03014936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B158-EC57-3B45-BAE8-024FD5E4D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Use data to build classifier models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/>
          </a:p>
          <a:p>
            <a:pPr>
              <a:lnSpc>
                <a:spcPct val="90000"/>
              </a:lnSpc>
            </a:pPr>
            <a:r>
              <a:rPr lang="en-US" sz="2200"/>
              <a:t>Give model a context to predict how likely a hit and run is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/>
          </a:p>
          <a:p>
            <a:pPr>
              <a:lnSpc>
                <a:spcPct val="90000"/>
              </a:lnSpc>
            </a:pPr>
            <a:r>
              <a:rPr lang="en-US" sz="2200"/>
              <a:t>Use these scores to help determine where to send additional resources</a:t>
            </a:r>
          </a:p>
          <a:p>
            <a:pPr>
              <a:lnSpc>
                <a:spcPct val="90000"/>
              </a:lnSpc>
            </a:pPr>
            <a:endParaRPr lang="en-US" sz="2200"/>
          </a:p>
          <a:p>
            <a:pPr>
              <a:lnSpc>
                <a:spcPct val="90000"/>
              </a:lnSpc>
            </a:pPr>
            <a:r>
              <a:rPr lang="en-US" sz="2200"/>
              <a:t>A hit and run forecast</a:t>
            </a:r>
          </a:p>
          <a:p>
            <a:pPr>
              <a:lnSpc>
                <a:spcPct val="90000"/>
              </a:lnSpc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51088-F386-6041-8882-193C30488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2" r="-2" b="-2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F34B-5E38-9A43-917A-03014936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78" y="959278"/>
            <a:ext cx="3714872" cy="9925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Observations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5FC587-201A-4C44-86E9-AF773FDF1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61" y="1455534"/>
            <a:ext cx="5728989" cy="4048290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45756-0A28-0C47-97BB-A4C068510AD6}"/>
              </a:ext>
            </a:extLst>
          </p:cNvPr>
          <p:cNvSpPr txBox="1">
            <a:spLocks/>
          </p:cNvSpPr>
          <p:nvPr/>
        </p:nvSpPr>
        <p:spPr>
          <a:xfrm>
            <a:off x="7236662" y="2135939"/>
            <a:ext cx="3979025" cy="35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Hit and runs are more likely when visibility is low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61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F34B-5E38-9A43-917A-03014936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78" y="959278"/>
            <a:ext cx="3714872" cy="9925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Observations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5FC587-201A-4C44-86E9-AF773FDF1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4563" y="1019988"/>
            <a:ext cx="6232676" cy="4818023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45756-0A28-0C47-97BB-A4C068510AD6}"/>
              </a:ext>
            </a:extLst>
          </p:cNvPr>
          <p:cNvSpPr txBox="1">
            <a:spLocks/>
          </p:cNvSpPr>
          <p:nvPr/>
        </p:nvSpPr>
        <p:spPr>
          <a:xfrm>
            <a:off x="7236662" y="2135939"/>
            <a:ext cx="3979025" cy="35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Hit and runs are more likely when visibility is low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Location matters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81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F34B-5E38-9A43-917A-03014936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78" y="959278"/>
            <a:ext cx="3714872" cy="9925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Observations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5FC587-201A-4C44-86E9-AF773FDF1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7356" y="1525903"/>
            <a:ext cx="5869094" cy="3806194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45756-0A28-0C47-97BB-A4C068510AD6}"/>
              </a:ext>
            </a:extLst>
          </p:cNvPr>
          <p:cNvSpPr txBox="1">
            <a:spLocks/>
          </p:cNvSpPr>
          <p:nvPr/>
        </p:nvSpPr>
        <p:spPr>
          <a:xfrm>
            <a:off x="7236662" y="2135939"/>
            <a:ext cx="3979025" cy="35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Hit and runs are more likely when visibility is low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Location matters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Financial component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4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246CC04-2A14-4599-8B94-8305E093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F34B-5E38-9A43-917A-03014936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541606"/>
            <a:ext cx="5410200" cy="1001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45756-0A28-0C47-97BB-A4C068510AD6}"/>
              </a:ext>
            </a:extLst>
          </p:cNvPr>
          <p:cNvSpPr txBox="1">
            <a:spLocks/>
          </p:cNvSpPr>
          <p:nvPr/>
        </p:nvSpPr>
        <p:spPr>
          <a:xfrm>
            <a:off x="685801" y="1814732"/>
            <a:ext cx="5426843" cy="450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 predictors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Naïve Bayes not a good fit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XGBoost</a:t>
            </a:r>
            <a:r>
              <a:rPr lang="en-US" dirty="0"/>
              <a:t> performed best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After hyperparameter tuning, achieved an AUC of .655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17" descr="Diagram&#10;&#10;Description automatically generated">
            <a:extLst>
              <a:ext uri="{FF2B5EF4-FFF2-40B4-BE49-F238E27FC236}">
                <a16:creationId xmlns:a16="http://schemas.microsoft.com/office/drawing/2014/main" id="{6F01E991-99B4-8D42-B576-994A2CA73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0763" y="1542687"/>
            <a:ext cx="5351237" cy="37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1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F34B-5E38-9A43-917A-03014936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B158-EC57-3B45-BAE8-024FD5E4D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Location, visibility are main factors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Our model has some predictive strength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Complicated, nuanced, serious problem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Reporting bias in the data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Models don’t  give a clear solution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 marL="0" indent="0">
              <a:lnSpc>
                <a:spcPct val="90000"/>
              </a:lnSpc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51088-F386-6041-8882-193C30488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963" t="6651" r="-1" b="2303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1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{B9646BF5-78FF-B043-B85C-A2D1BD90B73D}tf10001070</Template>
  <TotalTime>74</TotalTime>
  <Words>188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Goudy Old Style</vt:lpstr>
      <vt:lpstr>ClassicFrameVTI</vt:lpstr>
      <vt:lpstr>Forecasting hit and runs</vt:lpstr>
      <vt:lpstr>PowerPoint Presentation</vt:lpstr>
      <vt:lpstr>Data</vt:lpstr>
      <vt:lpstr>The Idea</vt:lpstr>
      <vt:lpstr>Observations</vt:lpstr>
      <vt:lpstr>Observations</vt:lpstr>
      <vt:lpstr>Observations</vt:lpstr>
      <vt:lpstr>Models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hit and runs</dc:title>
  <dc:creator>Ryan Solava</dc:creator>
  <cp:lastModifiedBy>Ryan Solava</cp:lastModifiedBy>
  <cp:revision>1</cp:revision>
  <dcterms:created xsi:type="dcterms:W3CDTF">2022-01-26T01:19:50Z</dcterms:created>
  <dcterms:modified xsi:type="dcterms:W3CDTF">2022-01-26T02:34:13Z</dcterms:modified>
</cp:coreProperties>
</file>